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27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29807-92E6-4245-B1FC-44B5ADBDA397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524C-CBAD-4A01-8A67-5D0252905E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2524C-CBAD-4A01-8A67-5D0252905E5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2524C-CBAD-4A01-8A67-5D0252905E5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CDDDE41C-4342-460A-81C1-931C1681BF66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3615643-2A18-4EA2-B9FB-2CC135DCBD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spd="med">
    <p:dissolve/>
  </p:transition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1538" y="500042"/>
            <a:ext cx="3788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WELCOME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5984" y="2500306"/>
            <a:ext cx="63898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TO OUR WEBSITE 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 rot="10800000" flipV="1">
            <a:off x="714348" y="4143380"/>
            <a:ext cx="45720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CODEBUG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 advTm="2000"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18"/>
            <a:ext cx="9144000" cy="5715040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57958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14546" y="357166"/>
            <a:ext cx="42622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JAVA PAGE 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4" descr="Screenshot (6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594"/>
            <a:ext cx="9144000" cy="5536406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18"/>
            <a:ext cx="9144000" cy="5857916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04"/>
            <a:ext cx="9144000" cy="5786478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67"/>
            <a:ext cx="9144000" cy="5572164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4414" y="285728"/>
            <a:ext cx="6186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ABOUT US PAGE 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2" descr="Screenshot (8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528"/>
            <a:ext cx="9144000" cy="5487472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28860" y="500042"/>
            <a:ext cx="40895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COMPILER 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" name="Picture 3" descr="Screenshot (5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40"/>
            <a:ext cx="9144000" cy="4274188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5852" y="500042"/>
            <a:ext cx="6096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CONTACT PAGE  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4" descr="Screenshot (8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926"/>
            <a:ext cx="9144000" cy="4777918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00232" y="571480"/>
            <a:ext cx="448058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LOGIN PAGE</a:t>
            </a:r>
            <a:endParaRPr lang="en-US" sz="40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5" name="Picture 4" descr="Screenshot (5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1571612"/>
            <a:ext cx="8501122" cy="4714908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4348" y="1142984"/>
            <a:ext cx="7929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Arial Narrow" pitchFamily="34" charset="0"/>
              </a:rPr>
              <a:t>Here is our login page, we can login in this website with the help of your name and password . You should remember your password so that in future you can securely enter in our website. </a:t>
            </a:r>
          </a:p>
          <a:p>
            <a:endParaRPr lang="en-US" b="1" i="1" dirty="0">
              <a:latin typeface="Arial Narrow" pitchFamily="34" charset="0"/>
            </a:endParaRPr>
          </a:p>
          <a:p>
            <a:r>
              <a:rPr lang="en-US" b="1" i="1" dirty="0" smtClean="0">
                <a:latin typeface="Arial Narrow" pitchFamily="34" charset="0"/>
              </a:rPr>
              <a:t>After  enter your name and password click on login button to login our website . In the login page we use HTML and CSS languages .After logging in the login page we enter in the document page.</a:t>
            </a:r>
          </a:p>
          <a:p>
            <a:endParaRPr lang="en-US" b="1" i="1" dirty="0">
              <a:latin typeface="Arial Narrow" pitchFamily="34" charset="0"/>
            </a:endParaRPr>
          </a:p>
          <a:p>
            <a:r>
              <a:rPr lang="en-US" b="1" i="1" dirty="0" smtClean="0">
                <a:latin typeface="Arial Narrow" pitchFamily="34" charset="0"/>
              </a:rPr>
              <a:t>  </a:t>
            </a:r>
            <a:endParaRPr lang="en-US" b="1" i="1" dirty="0">
              <a:latin typeface="Arial Narrow" pitchFamily="34" charset="0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5852" y="285728"/>
            <a:ext cx="6372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DOCUMENT PAGE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" name="Picture 3" descr="Screenshot (7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36"/>
            <a:ext cx="9144000" cy="4875563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28860" y="285728"/>
            <a:ext cx="44552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HTML PAGE 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2" descr="Screenshot (8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938"/>
            <a:ext cx="9144000" cy="5516062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488"/>
            <a:ext cx="9144000" cy="49292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7224" y="428604"/>
            <a:ext cx="7353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HTML IN DARKMODE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14546" y="357166"/>
            <a:ext cx="3961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CSS PAGE 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2" descr="Screenshot (6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74"/>
            <a:ext cx="9144000" cy="4848244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18"/>
            <a:ext cx="9144000" cy="5429263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81</TotalTime>
  <Words>104</Words>
  <Application>Microsoft Office PowerPoint</Application>
  <PresentationFormat>On-screen Show (4:3)</PresentationFormat>
  <Paragraphs>19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Technic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maninder singh</dc:creator>
  <cp:lastModifiedBy>maninder singh</cp:lastModifiedBy>
  <cp:revision>10</cp:revision>
  <dcterms:created xsi:type="dcterms:W3CDTF">2024-04-20T07:16:14Z</dcterms:created>
  <dcterms:modified xsi:type="dcterms:W3CDTF">2024-04-21T10:21:59Z</dcterms:modified>
</cp:coreProperties>
</file>